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2227" y="3554013"/>
            <a:ext cx="9729213" cy="46851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18368" y="7656056"/>
            <a:ext cx="7422945" cy="762992"/>
            <a:chOff x="5218368" y="7656056"/>
            <a:chExt cx="7422945" cy="7629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8368" y="7656056"/>
              <a:ext cx="7422945" cy="762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3235" y="7812758"/>
            <a:ext cx="6753210" cy="449587"/>
            <a:chOff x="5553235" y="7812758"/>
            <a:chExt cx="6753210" cy="4495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53235" y="7846247"/>
              <a:ext cx="356192" cy="356192"/>
              <a:chOff x="5553235" y="7846247"/>
              <a:chExt cx="356192" cy="35619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98388" y="7691400"/>
                <a:ext cx="712385" cy="71238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53235" y="7846247"/>
                <a:ext cx="356192" cy="35619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3250" y="7444787"/>
              <a:ext cx="7774800" cy="1824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0205" y="4080044"/>
            <a:ext cx="4868403" cy="4572808"/>
            <a:chOff x="11190205" y="4080044"/>
            <a:chExt cx="4868403" cy="4572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205" y="4080044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4987" y="3780331"/>
            <a:ext cx="3611398" cy="4858190"/>
            <a:chOff x="2064987" y="3780331"/>
            <a:chExt cx="3611398" cy="4858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4987" y="3780331"/>
              <a:ext cx="3611398" cy="4858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956" y="3918832"/>
            <a:ext cx="4858190" cy="4581188"/>
            <a:chOff x="5904956" y="3918832"/>
            <a:chExt cx="4858190" cy="4581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4956" y="3918832"/>
              <a:ext cx="4858190" cy="45811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9811" y="5329106"/>
            <a:ext cx="5274746" cy="29642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97859" y="4688049"/>
            <a:ext cx="3211860" cy="567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8990" y="4070521"/>
            <a:ext cx="4868403" cy="4572808"/>
            <a:chOff x="2168990" y="4070521"/>
            <a:chExt cx="4868403" cy="45728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990" y="4070521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7699" y="3948951"/>
            <a:ext cx="6171429" cy="4815947"/>
            <a:chOff x="9807699" y="3948951"/>
            <a:chExt cx="6171429" cy="4815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7699" y="3948951"/>
              <a:ext cx="6171429" cy="48159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6106" y="5377777"/>
            <a:ext cx="5702708" cy="20993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6640" y="4277573"/>
            <a:ext cx="3211860" cy="5675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8523" y="2391799"/>
            <a:ext cx="12318186" cy="20721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0205" y="4080044"/>
            <a:ext cx="4868403" cy="4572808"/>
            <a:chOff x="11190205" y="4080044"/>
            <a:chExt cx="4868403" cy="4572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205" y="4080044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0800" y="3780331"/>
            <a:ext cx="7275947" cy="5172576"/>
            <a:chOff x="2550800" y="3780331"/>
            <a:chExt cx="7275947" cy="517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0800" y="3780331"/>
              <a:ext cx="7275947" cy="51725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9459" y="5329106"/>
            <a:ext cx="5552365" cy="2531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45916" y="4689945"/>
            <a:ext cx="2883031" cy="6142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8990" y="4070521"/>
            <a:ext cx="4868403" cy="4572808"/>
            <a:chOff x="2168990" y="4070521"/>
            <a:chExt cx="4868403" cy="45728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990" y="4070521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35563" y="4150142"/>
            <a:ext cx="9421311" cy="1985431"/>
            <a:chOff x="7635563" y="4150142"/>
            <a:chExt cx="9421311" cy="1985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5563" y="4150142"/>
              <a:ext cx="9421311" cy="1985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9640" y="6380474"/>
            <a:ext cx="8713157" cy="2262855"/>
            <a:chOff x="7989640" y="6380474"/>
            <a:chExt cx="8713157" cy="2262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9640" y="6380474"/>
              <a:ext cx="8713157" cy="22628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7627" y="5499105"/>
            <a:ext cx="5254385" cy="20870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91735" y="4258526"/>
            <a:ext cx="3041955" cy="605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056" y="2396027"/>
            <a:ext cx="14275196" cy="2078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86354"/>
            <a:ext cx="1094300" cy="409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28613" y="4065384"/>
            <a:ext cx="6152954" cy="4941520"/>
            <a:chOff x="2328613" y="4065384"/>
            <a:chExt cx="6152954" cy="494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7864" y="1594624"/>
              <a:ext cx="12305909" cy="988304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8613" y="4065384"/>
              <a:ext cx="6152954" cy="49415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8530" y="4915740"/>
            <a:ext cx="1620660" cy="1840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7339" y="4095238"/>
            <a:ext cx="6152954" cy="4875497"/>
            <a:chOff x="9847339" y="4095238"/>
            <a:chExt cx="6152954" cy="4875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0862" y="1657489"/>
              <a:ext cx="12305909" cy="97509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7339" y="4095238"/>
              <a:ext cx="6152954" cy="4875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9815" y="4255067"/>
            <a:ext cx="578775" cy="120845"/>
            <a:chOff x="7649815" y="4255067"/>
            <a:chExt cx="578775" cy="1208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49815" y="4255067"/>
              <a:ext cx="120845" cy="120845"/>
              <a:chOff x="7649815" y="4255067"/>
              <a:chExt cx="120845" cy="12084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49815" y="4255067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78781" y="4255067"/>
              <a:ext cx="120845" cy="120845"/>
              <a:chOff x="7878781" y="4255067"/>
              <a:chExt cx="120845" cy="1208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78781" y="4255067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07746" y="4255067"/>
              <a:ext cx="120845" cy="120845"/>
              <a:chOff x="8107746" y="4255067"/>
              <a:chExt cx="120845" cy="12084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07746" y="4255067"/>
                <a:ext cx="120845" cy="120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578992" y="4556668"/>
            <a:ext cx="5649589" cy="15183"/>
            <a:chOff x="2578992" y="4556668"/>
            <a:chExt cx="5649589" cy="151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8992" y="4556668"/>
              <a:ext cx="5649589" cy="151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1404" y="4244485"/>
            <a:ext cx="578775" cy="120845"/>
            <a:chOff x="15021404" y="4244485"/>
            <a:chExt cx="578775" cy="1208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021404" y="4244485"/>
              <a:ext cx="120845" cy="120845"/>
              <a:chOff x="15021404" y="4244485"/>
              <a:chExt cx="120845" cy="12084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021404" y="4244485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50369" y="4244485"/>
              <a:ext cx="120845" cy="120845"/>
              <a:chOff x="15250369" y="4244485"/>
              <a:chExt cx="120845" cy="12084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50369" y="4244485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79335" y="4244485"/>
              <a:ext cx="120845" cy="120845"/>
              <a:chOff x="15479335" y="4244485"/>
              <a:chExt cx="120845" cy="12084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479335" y="4244485"/>
                <a:ext cx="120845" cy="12084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209452" y="4538916"/>
            <a:ext cx="5390727" cy="15183"/>
            <a:chOff x="10209452" y="4538916"/>
            <a:chExt cx="5390727" cy="151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09452" y="4538916"/>
              <a:ext cx="5390727" cy="151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98209" y="4676258"/>
            <a:ext cx="1600909" cy="2163718"/>
            <a:chOff x="3298209" y="4676258"/>
            <a:chExt cx="1600909" cy="21637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98209" y="4676258"/>
              <a:ext cx="1600909" cy="216371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37259" y="6883516"/>
            <a:ext cx="4446070" cy="205200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6749" y="4905304"/>
            <a:ext cx="1856651" cy="18522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32668" y="4675328"/>
            <a:ext cx="1878649" cy="2133756"/>
            <a:chOff x="10532668" y="4675328"/>
            <a:chExt cx="1878649" cy="21337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32668" y="4675328"/>
              <a:ext cx="1878649" cy="213375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1716" y="6902564"/>
            <a:ext cx="4876212" cy="20520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7446" y="2393799"/>
            <a:ext cx="13509776" cy="2075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86354"/>
            <a:ext cx="1164234" cy="409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5794" y="4399292"/>
            <a:ext cx="15367806" cy="4314420"/>
            <a:chOff x="1435794" y="4399292"/>
            <a:chExt cx="15367806" cy="4314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248109" y="2242082"/>
              <a:ext cx="30735611" cy="86288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794" y="4399292"/>
              <a:ext cx="15367806" cy="43144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0436" y="5031811"/>
            <a:ext cx="5353727" cy="3719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34348" y="4604349"/>
            <a:ext cx="578775" cy="120845"/>
            <a:chOff x="15934348" y="4604349"/>
            <a:chExt cx="578775" cy="1208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34348" y="4604349"/>
              <a:ext cx="120845" cy="120845"/>
              <a:chOff x="15934348" y="4604349"/>
              <a:chExt cx="120845" cy="12084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34348" y="4604349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63314" y="4604349"/>
              <a:ext cx="120845" cy="120845"/>
              <a:chOff x="16163314" y="4604349"/>
              <a:chExt cx="120845" cy="1208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63314" y="4604349"/>
                <a:ext cx="120845" cy="1208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92279" y="4604349"/>
              <a:ext cx="120845" cy="120845"/>
              <a:chOff x="16392279" y="4604349"/>
              <a:chExt cx="120845" cy="1208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92279" y="4604349"/>
                <a:ext cx="120845" cy="120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843932" y="4898780"/>
            <a:ext cx="14683661" cy="15183"/>
            <a:chOff x="1843932" y="4898780"/>
            <a:chExt cx="14683661" cy="151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3932" y="4898780"/>
              <a:ext cx="14683661" cy="151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2362" y="6532902"/>
            <a:ext cx="3425904" cy="1763787"/>
            <a:chOff x="1762362" y="6532902"/>
            <a:chExt cx="3425904" cy="17637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2362" y="6532902"/>
              <a:ext cx="3425904" cy="1763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11170" y="5142857"/>
            <a:ext cx="3328287" cy="830864"/>
            <a:chOff x="1811170" y="5142857"/>
            <a:chExt cx="3328287" cy="8308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1170" y="5142857"/>
              <a:ext cx="3328287" cy="830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22517" y="5230908"/>
            <a:ext cx="5812959" cy="633640"/>
            <a:chOff x="10722517" y="5230908"/>
            <a:chExt cx="5812959" cy="6336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22517" y="5230908"/>
              <a:ext cx="5812959" cy="633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2805" y="6244771"/>
            <a:ext cx="4952381" cy="2051918"/>
            <a:chOff x="11152805" y="6244771"/>
            <a:chExt cx="4952381" cy="20519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6615" y="5218813"/>
              <a:ext cx="9904762" cy="410383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2805" y="6244771"/>
              <a:ext cx="4952381" cy="205191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39497" y="3734687"/>
            <a:ext cx="9884861" cy="54690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56192" y="6700149"/>
            <a:ext cx="3849622" cy="1263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1200" y="4495080"/>
            <a:ext cx="10460019" cy="2363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5979" y="2391798"/>
            <a:ext cx="11523054" cy="20785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86354"/>
            <a:ext cx="803376" cy="409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51871" y="4257035"/>
            <a:ext cx="6275446" cy="4031736"/>
            <a:chOff x="9451871" y="4257035"/>
            <a:chExt cx="6275446" cy="4031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1871" y="4257035"/>
              <a:ext cx="6275446" cy="40317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2210" y="4439765"/>
            <a:ext cx="2062773" cy="649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44926" y="5425752"/>
            <a:ext cx="4489339" cy="2248061"/>
            <a:chOff x="10344926" y="5425752"/>
            <a:chExt cx="4489339" cy="2248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8985" y="5349975"/>
              <a:ext cx="4164995" cy="25511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1057" y="5390769"/>
              <a:ext cx="555487" cy="1808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01162" y="3972139"/>
            <a:ext cx="3515975" cy="4031527"/>
            <a:chOff x="3501162" y="3972139"/>
            <a:chExt cx="3515975" cy="4031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1162" y="3972139"/>
              <a:ext cx="3515975" cy="40315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6731" y="5233972"/>
            <a:ext cx="5804837" cy="5804837"/>
            <a:chOff x="2356731" y="5233972"/>
            <a:chExt cx="5804837" cy="58048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6731" y="5233972"/>
              <a:ext cx="5804837" cy="58048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080000">
            <a:off x="1868464" y="3599031"/>
            <a:ext cx="2674850" cy="8799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561" y="2391799"/>
            <a:ext cx="13484205" cy="20721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86354"/>
            <a:ext cx="1154710" cy="409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0007" y="3674283"/>
            <a:ext cx="10527146" cy="5241867"/>
            <a:chOff x="6380007" y="3674283"/>
            <a:chExt cx="10527146" cy="5241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0007" y="3674283"/>
              <a:ext cx="10527146" cy="52418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3011" y="8951249"/>
            <a:ext cx="10370853" cy="397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1646" y="4400000"/>
            <a:ext cx="4110717" cy="3711441"/>
            <a:chOff x="1621646" y="4400000"/>
            <a:chExt cx="4110717" cy="37114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46" y="4400000"/>
              <a:ext cx="4110717" cy="37114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145" y="5758470"/>
            <a:ext cx="5750765" cy="1560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3630" y="4713090"/>
            <a:ext cx="3067126" cy="584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1770" y="2391799"/>
            <a:ext cx="12720766" cy="2078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84521" y="4400000"/>
            <a:ext cx="4110717" cy="3711441"/>
            <a:chOff x="12384521" y="4400000"/>
            <a:chExt cx="4110717" cy="3711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4521" y="4400000"/>
              <a:ext cx="4110717" cy="37114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8030" y="1886354"/>
            <a:ext cx="1445624" cy="4095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0792" y="5539863"/>
            <a:ext cx="5548089" cy="15604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6506" y="4713090"/>
            <a:ext cx="3067126" cy="5845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9844" y="4104396"/>
            <a:ext cx="9947944" cy="4456964"/>
            <a:chOff x="2129844" y="4104396"/>
            <a:chExt cx="9947944" cy="4456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9844" y="4104396"/>
              <a:ext cx="9947944" cy="44569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9335" y="8285839"/>
            <a:ext cx="9622061" cy="520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3224" y="4146046"/>
            <a:ext cx="6171429" cy="4753381"/>
            <a:chOff x="2023224" y="4146046"/>
            <a:chExt cx="6171429" cy="4753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3224" y="4146046"/>
              <a:ext cx="6171429" cy="4753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9107" y="4461766"/>
            <a:ext cx="6171429" cy="4121940"/>
            <a:chOff x="10249107" y="4461766"/>
            <a:chExt cx="6171429" cy="41219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9107" y="4461766"/>
              <a:ext cx="6171429" cy="41219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904" y="2391799"/>
            <a:ext cx="12398643" cy="20721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127962" y="3670611"/>
            <a:ext cx="11205013" cy="5482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1739" y="3653373"/>
            <a:ext cx="11391965" cy="548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3907" y="3838887"/>
            <a:ext cx="6391015" cy="3799301"/>
            <a:chOff x="3163907" y="3838887"/>
            <a:chExt cx="6391015" cy="37993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3907" y="3838887"/>
              <a:ext cx="6391015" cy="37993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0205" y="4080044"/>
            <a:ext cx="4868403" cy="4572808"/>
            <a:chOff x="11190205" y="4080044"/>
            <a:chExt cx="4868403" cy="45728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205" y="4080044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7141" y="7839492"/>
            <a:ext cx="7984547" cy="584754"/>
            <a:chOff x="2367141" y="7839492"/>
            <a:chExt cx="7984547" cy="584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7141" y="7839492"/>
              <a:ext cx="7984547" cy="5847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6240" y="5329109"/>
            <a:ext cx="5220918" cy="2531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00373" y="4689948"/>
            <a:ext cx="2702584" cy="6142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9306" y="8561421"/>
            <a:ext cx="6932917" cy="6142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8990" y="4070521"/>
            <a:ext cx="4868403" cy="4572808"/>
            <a:chOff x="2168990" y="4070521"/>
            <a:chExt cx="4868403" cy="45728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990" y="4070521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7079" y="4183004"/>
            <a:ext cx="8560616" cy="4313936"/>
            <a:chOff x="7907079" y="4183004"/>
            <a:chExt cx="8560616" cy="43139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7079" y="4183004"/>
              <a:ext cx="8560616" cy="43139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8011" y="5294282"/>
            <a:ext cx="5263451" cy="29642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8821" y="4686676"/>
            <a:ext cx="2960336" cy="6142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0205" y="4080044"/>
            <a:ext cx="4868403" cy="4572808"/>
            <a:chOff x="11190205" y="4080044"/>
            <a:chExt cx="4868403" cy="4572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205" y="4080044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9168" y="4460997"/>
            <a:ext cx="9020496" cy="2743734"/>
            <a:chOff x="1849168" y="4460997"/>
            <a:chExt cx="9020496" cy="27437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9168" y="4460997"/>
              <a:ext cx="9020496" cy="27437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0716" y="5329106"/>
            <a:ext cx="5391784" cy="29642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5697" y="4678526"/>
            <a:ext cx="3133117" cy="5866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094567" cy="9490198"/>
            <a:chOff x="595574" y="397758"/>
            <a:chExt cx="17094567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710" y="-4347341"/>
              <a:ext cx="34189133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094567" cy="9490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554" y="1901592"/>
            <a:ext cx="76483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8990" y="4070521"/>
            <a:ext cx="4868403" cy="4572808"/>
            <a:chOff x="2168990" y="4070521"/>
            <a:chExt cx="4868403" cy="45728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990" y="4070521"/>
              <a:ext cx="4868403" cy="4572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5148" y="4556597"/>
            <a:ext cx="3446977" cy="4636004"/>
            <a:chOff x="10985148" y="4556597"/>
            <a:chExt cx="3446977" cy="4636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5148" y="4556597"/>
              <a:ext cx="3446977" cy="4636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2922" y="3770141"/>
            <a:ext cx="6171429" cy="600759"/>
            <a:chOff x="9622922" y="3770141"/>
            <a:chExt cx="6171429" cy="6007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2922" y="3770141"/>
              <a:ext cx="6171429" cy="6007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849" y="4858501"/>
            <a:ext cx="5240956" cy="38291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5364" y="4279473"/>
            <a:ext cx="2956603" cy="6142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8103" y="2387313"/>
            <a:ext cx="12318815" cy="2093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2023-12-12T11:58:13Z</dcterms:created>
  <dcterms:modified xsi:type="dcterms:W3CDTF">2023-12-12T11:58:13Z</dcterms:modified>
</cp:coreProperties>
</file>